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b904f7483554c32"/>
  </p:sldMasterIdLst>
  <p:sldIdLst>
    <p:sldId id="264" r:id="R015ce9e12e884bab"/>
    <p:sldId id="265" r:id="R643b93f173204e0f"/>
    <p:sldId id="266" r:id="R7a924e97bf0a42e7"/>
    <p:sldId id="267" r:id="Re574f97c99c145a0"/>
    <p:sldId id="268" r:id="R3981e959977b4418"/>
    <p:sldId id="269" r:id="R6abe814ad67d4e81"/>
    <p:sldId id="270" r:id="R346f418c257244b3"/>
    <p:sldId id="271" r:id="R8fdb4944ef304e3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b904f7483554c32" /><Relationship Type="http://schemas.openxmlformats.org/officeDocument/2006/relationships/theme" Target="/ppt/slideMasters/theme/theme2.xml" Id="Rf36b960d9d524092" /><Relationship Type="http://schemas.openxmlformats.org/officeDocument/2006/relationships/slide" Target="/ppt/slides/slide9.xml" Id="R015ce9e12e884bab" /><Relationship Type="http://schemas.openxmlformats.org/officeDocument/2006/relationships/slide" Target="/ppt/slides/slidea.xml" Id="R643b93f173204e0f" /><Relationship Type="http://schemas.openxmlformats.org/officeDocument/2006/relationships/slide" Target="/ppt/slides/slideb.xml" Id="R7a924e97bf0a42e7" /><Relationship Type="http://schemas.openxmlformats.org/officeDocument/2006/relationships/slide" Target="/ppt/slides/slidec.xml" Id="Re574f97c99c145a0" /><Relationship Type="http://schemas.openxmlformats.org/officeDocument/2006/relationships/tableStyles" Target="/ppt/tableStyles.xml" Id="R732979e63e0e4ae9" /><Relationship Type="http://schemas.openxmlformats.org/officeDocument/2006/relationships/slide" Target="/ppt/slides/slided.xml" Id="R3981e959977b4418" /><Relationship Type="http://schemas.openxmlformats.org/officeDocument/2006/relationships/slide" Target="/ppt/slides/slidee.xml" Id="R6abe814ad67d4e81" /><Relationship Type="http://schemas.openxmlformats.org/officeDocument/2006/relationships/slide" Target="/ppt/slides/slidef.xml" Id="R346f418c257244b3" /><Relationship Type="http://schemas.openxmlformats.org/officeDocument/2006/relationships/slide" Target="/ppt/slides/slide10.xml" Id="R8fdb4944ef304e3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f6fe8996bab45f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9d8f518073d4b7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6f907b383ed4732" /><Relationship Type="http://schemas.openxmlformats.org/officeDocument/2006/relationships/slideMaster" Target="/ppt/slideMasters/slideMaster2.xml" Id="Rf072e995a5234890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cfc4b94db08411e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6f907b383ed47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0e06848b5f74e4b" /><Relationship Type="http://schemas.openxmlformats.org/officeDocument/2006/relationships/slideLayout" Target="/ppt/slideLayouts/slideLayout2.xml" Id="Rcb6c26b5c5c948c7" /><Relationship Type="http://schemas.openxmlformats.org/officeDocument/2006/relationships/slideLayout" Target="/ppt/slideLayouts/slideLayout3.xml" Id="R42f920abb8d549bf" /><Relationship Type="http://schemas.openxmlformats.org/officeDocument/2006/relationships/slideLayout" Target="/ppt/slideLayouts/slideLayout4.xml" Id="R91e7a22ae80547a1" /><Relationship Type="http://schemas.openxmlformats.org/officeDocument/2006/relationships/slideLayout" Target="/ppt/slideLayouts/slideLayout5.xml" Id="Rbd36cda1c8e1408e" /><Relationship Type="http://schemas.openxmlformats.org/officeDocument/2006/relationships/image" Target="/ppt/media/image2.bin" Id="Rf040b22dec3641ae" /><Relationship Type="http://schemas.openxmlformats.org/officeDocument/2006/relationships/image" Target="/ppt/media/image.bin" Id="R9a9b44e4b2dc48e6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040b22dec3641a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a9b44e4b2dc48e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1e7a22ae80547a1"/>
    <p:sldLayoutId id="2147483652" r:id="R42f920abb8d549bf"/>
    <p:sldLayoutId id="2147483651" r:id="Rcb6c26b5c5c948c7"/>
    <p:sldLayoutId id="2147483654" r:id="Rbd36cda1c8e1408e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f484849e949437f" /><Relationship Type="http://schemas.openxmlformats.org/officeDocument/2006/relationships/chart" Target="/ppt/slides/charts/chart29.xml" Id="R2299074f16bf4ca7" /><Relationship Type="http://schemas.openxmlformats.org/officeDocument/2006/relationships/chart" Target="/ppt/slides/charts/chart2a.xml" Id="Re5bc75a3258a4706" /><Relationship Type="http://schemas.openxmlformats.org/officeDocument/2006/relationships/chart" Target="/ppt/slides/charts/chart2b.xml" Id="R032c81db58e5404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dd2a26fcd21f4fb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5f87ea8a49340d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68f133a042648cb" /><Relationship Type="http://schemas.openxmlformats.org/officeDocument/2006/relationships/slideLayout" Target="/ppt/slideLayouts/slideLayout5.xml" Id="Rc65120b6f62c4b8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6db95f316be4c5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49ba4f79e1b64366" /><Relationship Type="http://schemas.openxmlformats.org/officeDocument/2006/relationships/image" Target="/ppt/media/image4.bin" Id="Rcd4043b29a94428e" /><Relationship Type="http://schemas.openxmlformats.org/officeDocument/2006/relationships/slideLayout" Target="/ppt/slideLayouts/slideLayout5.xml" Id="Re9917f896b4d4b37" /><Relationship Type="http://schemas.openxmlformats.org/officeDocument/2006/relationships/chart" Target="/ppt/slides/charts/chart15.xml" Id="R6f6c9d7611634682" /><Relationship Type="http://schemas.openxmlformats.org/officeDocument/2006/relationships/chart" Target="/ppt/slides/charts/chart16.xml" Id="R8a0225eacb024ff3" /><Relationship Type="http://schemas.openxmlformats.org/officeDocument/2006/relationships/chart" Target="/ppt/slides/charts/chart17.xml" Id="Re80848bc79994e9c" /><Relationship Type="http://schemas.openxmlformats.org/officeDocument/2006/relationships/chart" Target="/ppt/slides/charts/chart18.xml" Id="R7081d9e380eb4ad5" /><Relationship Type="http://schemas.openxmlformats.org/officeDocument/2006/relationships/chart" Target="/ppt/slides/charts/chart19.xml" Id="Rda414485e4c84b8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67ed69097444e6b" /><Relationship Type="http://schemas.openxmlformats.org/officeDocument/2006/relationships/image" Target="/ppt/media/image4.bin" Id="Raa18d08235834454" /><Relationship Type="http://schemas.openxmlformats.org/officeDocument/2006/relationships/slideLayout" Target="/ppt/slideLayouts/slideLayout5.xml" Id="R62688c74b6874492" /><Relationship Type="http://schemas.openxmlformats.org/officeDocument/2006/relationships/chart" Target="/ppt/slides/charts/chart1b.xml" Id="R4e8baaa43f6e460f" /><Relationship Type="http://schemas.openxmlformats.org/officeDocument/2006/relationships/chart" Target="/ppt/slides/charts/chart1c.xml" Id="R200a73a236864ac8" /><Relationship Type="http://schemas.openxmlformats.org/officeDocument/2006/relationships/chart" Target="/ppt/slides/charts/chart1d.xml" Id="Ref4b558b6fc4487b" /><Relationship Type="http://schemas.openxmlformats.org/officeDocument/2006/relationships/chart" Target="/ppt/slides/charts/chart1e.xml" Id="R05c73c03329746ed" /><Relationship Type="http://schemas.openxmlformats.org/officeDocument/2006/relationships/chart" Target="/ppt/slides/charts/chart1f.xml" Id="R283bc87bffc74b3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2bd9205aed641a1" /><Relationship Type="http://schemas.openxmlformats.org/officeDocument/2006/relationships/image" Target="/ppt/media/image4.bin" Id="R825d4d4ad042403a" /><Relationship Type="http://schemas.openxmlformats.org/officeDocument/2006/relationships/slideLayout" Target="/ppt/slideLayouts/slideLayout5.xml" Id="R5a0fcea8754a4029" /><Relationship Type="http://schemas.openxmlformats.org/officeDocument/2006/relationships/chart" Target="/ppt/slides/charts/chart21.xml" Id="Rd455e75e57b442b1" /><Relationship Type="http://schemas.openxmlformats.org/officeDocument/2006/relationships/chart" Target="/ppt/slides/charts/chart22.xml" Id="R19f6c8b26f734f25" /><Relationship Type="http://schemas.openxmlformats.org/officeDocument/2006/relationships/chart" Target="/ppt/slides/charts/chart23.xml" Id="R9795abbf8fb3446d" /><Relationship Type="http://schemas.openxmlformats.org/officeDocument/2006/relationships/chart" Target="/ppt/slides/charts/chart24.xml" Id="R0895f2bdd38b4944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5.824176</c:v>
              </c:pt>
              <c:pt idx="1">
                <c:v>4.968504</c:v>
              </c:pt>
              <c:pt idx="2">
                <c:v>5.666667</c:v>
              </c:pt>
              <c:pt idx="3">
                <c:v>5.625000</c:v>
              </c:pt>
              <c:pt idx="4">
                <c:v>5.489796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Duvan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5.969697</c:v>
              </c:pt>
              <c:pt idx="1">
                <c:v>4.523810</c:v>
              </c:pt>
              <c:pt idx="2">
                <c:v>5.652174</c:v>
              </c:pt>
              <c:pt idx="3">
                <c:v>5.833333</c:v>
              </c:pt>
              <c:pt idx="4">
                <c:v>5.700000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0.700000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0.700000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2014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0.700000</c:v>
              </c:pt>
              <c:pt idx="1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Duvan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299074f16bf4ca7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5bc75a3258a470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32c81db58e5404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Duvan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Duvan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68f133a042648c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Duvan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f6c9d761163468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a0225eacb024ff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80848bc79994e9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81d9e380eb4ad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a414485e4c84b8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9ba4f79e1b6436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d4043b29a94428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Duvan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e8baaa43f6e460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0a73a236864ac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f4b558b6fc4487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5c73c03329746e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83bc87bffc74b3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67ed69097444e6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a18d0823583445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Duvan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455e75e57b442b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9f6c8b26f734f2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795abbf8fb3446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895f2bdd38b494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2bd9205aed641a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25d4d4ad042403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2017-02-01T10:48:17.153Z</dcterms:created>
  <dcterms:modified xsi:type="dcterms:W3CDTF">2017-02-01T10:48:17.153Z</dcterms:modified>
</cp:coreProperties>
</file>